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6B2"/>
    <a:srgbClr val="58595B"/>
    <a:srgbClr val="E9CBC9"/>
    <a:srgbClr val="435470"/>
    <a:srgbClr val="A6A6A6"/>
    <a:srgbClr val="43464F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117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299667">
            <a:off x="2201057" y="179497"/>
            <a:ext cx="4398818" cy="9156599"/>
            <a:chOff x="2218591" y="460923"/>
            <a:chExt cx="4398818" cy="915659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240541" y="466499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260046" y="2121829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218591" y="821616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C3EE4EF-222A-439A-A83F-93A8F5E514FA}"/>
                </a:ext>
              </a:extLst>
            </p:cNvPr>
            <p:cNvSpPr/>
            <p:nvPr/>
          </p:nvSpPr>
          <p:spPr>
            <a:xfrm>
              <a:off x="2383921" y="460923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i="1" dirty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JANAT</a:t>
              </a:r>
              <a:r>
                <a:rPr lang="fr-FR" sz="3990" b="1" dirty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FR" sz="3990" b="1" i="1" dirty="0">
                  <a:solidFill>
                    <a:srgbClr val="5859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463857" y="984631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77280">
              <a:off x="2315697" y="1079616"/>
              <a:ext cx="4281436" cy="101107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372070" y="2449550"/>
              <a:ext cx="4196972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50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50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5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372070" y="4973867"/>
              <a:ext cx="4106524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15711BA-4577-455D-BA2F-7687EA1A44E9}"/>
                </a:ext>
              </a:extLst>
            </p:cNvPr>
            <p:cNvGrpSpPr/>
            <p:nvPr/>
          </p:nvGrpSpPr>
          <p:grpSpPr>
            <a:xfrm>
              <a:off x="2384660" y="8589393"/>
              <a:ext cx="2270891" cy="1028129"/>
              <a:chOff x="2365610" y="8586374"/>
              <a:chExt cx="2270891" cy="102812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23EFA51-6848-4B2D-8A51-15C8DC03FDD2}"/>
                  </a:ext>
                </a:extLst>
              </p:cNvPr>
              <p:cNvSpPr/>
              <p:nvPr/>
            </p:nvSpPr>
            <p:spPr>
              <a:xfrm>
                <a:off x="2365610" y="8586374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D24FDAF-C74D-468A-ADE2-178D4B0A272E}"/>
                  </a:ext>
                </a:extLst>
              </p:cNvPr>
              <p:cNvSpPr/>
              <p:nvPr/>
            </p:nvSpPr>
            <p:spPr>
              <a:xfrm>
                <a:off x="2378159" y="9106672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 rot="21326947">
            <a:off x="109358" y="735410"/>
            <a:ext cx="2147342" cy="8590665"/>
            <a:chOff x="45442" y="444351"/>
            <a:chExt cx="2147342" cy="8590665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05CE0DC-1740-4CB7-A7C6-B0E73659B557}"/>
                </a:ext>
              </a:extLst>
            </p:cNvPr>
            <p:cNvSpPr/>
            <p:nvPr/>
          </p:nvSpPr>
          <p:spPr>
            <a:xfrm>
              <a:off x="68464" y="7814043"/>
              <a:ext cx="2124320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5854" algn="r">
                <a:lnSpc>
                  <a:spcPct val="107000"/>
                </a:lnSpc>
                <a:spcAft>
                  <a:spcPts val="684"/>
                </a:spcAf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2D3907-A2B9-4358-9122-0DE82E720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369" y="444351"/>
              <a:ext cx="1634760" cy="1634760"/>
            </a:xfrm>
            <a:prstGeom prst="ellipse">
              <a:avLst/>
            </a:prstGeom>
            <a:solidFill>
              <a:srgbClr val="DDDDDB"/>
            </a:solidFill>
            <a:ln w="50800" cmpd="sng">
              <a:solidFill>
                <a:srgbClr val="B876B2"/>
              </a:solidFill>
              <a:prstDash val="solid"/>
            </a:ln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438963" y="2320631"/>
              <a:ext cx="1587315" cy="1432082"/>
              <a:chOff x="4626164" y="2615382"/>
              <a:chExt cx="1587315" cy="14320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790144" y="2615382"/>
                <a:ext cx="1423335" cy="1171464"/>
                <a:chOff x="1795514" y="914338"/>
                <a:chExt cx="1423335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795514" y="914338"/>
                  <a:ext cx="1423335" cy="1171464"/>
                  <a:chOff x="1795514" y="914338"/>
                  <a:chExt cx="1423335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5514" y="958783"/>
                    <a:ext cx="1198263" cy="1101974"/>
                    <a:chOff x="261708" y="961003"/>
                    <a:chExt cx="1198263" cy="1101974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098" y="1906396"/>
                      <a:ext cx="892873" cy="15658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388" y="961003"/>
                      <a:ext cx="987450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05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708" y="1273835"/>
                      <a:ext cx="1166986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980" y="1586889"/>
                      <a:ext cx="1146148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1002" y="1886944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18882" y="1278908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3019991" y="914338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3013997" y="1554393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626164" y="3911317"/>
                <a:ext cx="1553920" cy="136147"/>
                <a:chOff x="4626164" y="3911317"/>
                <a:chExt cx="1553920" cy="136147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626164" y="3911317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6055308" y="3919476"/>
                  <a:ext cx="124776" cy="124776"/>
                </a:xfrm>
                <a:prstGeom prst="hear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26225B1-92EE-4A0C-AC6B-949FFF2515BB}"/>
                </a:ext>
              </a:extLst>
            </p:cNvPr>
            <p:cNvSpPr/>
            <p:nvPr/>
          </p:nvSpPr>
          <p:spPr>
            <a:xfrm>
              <a:off x="52837" y="6695328"/>
              <a:ext cx="2124837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>
                <a:tabLst>
                  <a:tab pos="1790700" algn="l"/>
                </a:tabLs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17467" y="8192740"/>
              <a:ext cx="809938" cy="84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CINÉMA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MUSIC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GAMES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BOOKS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06672" y="709433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988" y="5360535"/>
              <a:ext cx="2124321" cy="1265520"/>
              <a:chOff x="58988" y="5360535"/>
              <a:chExt cx="2124321" cy="126552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DB1A263-4539-469D-A653-02B25702121A}"/>
                  </a:ext>
                </a:extLst>
              </p:cNvPr>
              <p:cNvSpPr/>
              <p:nvPr/>
            </p:nvSpPr>
            <p:spPr>
              <a:xfrm>
                <a:off x="58988" y="5360535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26D95878-FC15-432E-AF12-3E2CC681A5FA}"/>
                  </a:ext>
                </a:extLst>
              </p:cNvPr>
              <p:cNvSpPr/>
              <p:nvPr/>
            </p:nvSpPr>
            <p:spPr>
              <a:xfrm>
                <a:off x="1307360" y="575563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442" y="4016034"/>
              <a:ext cx="2124321" cy="1241049"/>
              <a:chOff x="45442" y="4016034"/>
              <a:chExt cx="2124321" cy="124104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82838A2-C8F7-48EC-AAD9-0BDF35CF634C}"/>
                  </a:ext>
                </a:extLst>
              </p:cNvPr>
              <p:cNvSpPr/>
              <p:nvPr/>
            </p:nvSpPr>
            <p:spPr>
              <a:xfrm>
                <a:off x="45442" y="4016034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APPLICATION 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5839E7C-643E-41CE-846E-99AB68CABCF0}"/>
                  </a:ext>
                </a:extLst>
              </p:cNvPr>
              <p:cNvSpPr/>
              <p:nvPr/>
            </p:nvSpPr>
            <p:spPr>
              <a:xfrm>
                <a:off x="1298241" y="4386658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>
            <a:off x="1826825" y="0"/>
            <a:ext cx="816783" cy="9906000"/>
          </a:xfrm>
          <a:prstGeom prst="line">
            <a:avLst/>
          </a:prstGeom>
          <a:ln w="76200">
            <a:solidFill>
              <a:srgbClr val="B876B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71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367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199</cp:revision>
  <dcterms:created xsi:type="dcterms:W3CDTF">2015-07-03T12:55:42Z</dcterms:created>
  <dcterms:modified xsi:type="dcterms:W3CDTF">2020-06-08T10:51:36Z</dcterms:modified>
  <cp:category>جميع الحقوق محفوظة لموقع  www.bestfreecv.com</cp:category>
</cp:coreProperties>
</file>